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55759247953081"/>
          <c:y val="9.6230175338204424E-2"/>
          <c:w val="0.77444644274999008"/>
          <c:h val="0.472111736443287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'[Microsoft Excel Worksheet.xlsx]Лист1'!$D$6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'[Microsoft Excel Worksheet.xlsx]Лист1'!$E$6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'[Microsoft Excel Worksheet.xlsx]Лист1'!$F$6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'[Microsoft Excel Worksheet.xlsx]Лист1'!$G$6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'[Microsoft Excel Worksheet.xlsx]Лист1'!$H$6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4,95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4,8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4,85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Worksheet.xlsx]Лист1'!$H$7:$H$15</c:f>
              <c:numCache>
                <c:formatCode>General</c:formatCode>
                <c:ptCount val="9"/>
                <c:pt idx="0">
                  <c:v>5</c:v>
                </c:pt>
                <c:pt idx="1">
                  <c:v>4.93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4.93</c:v>
                </c:pt>
                <c:pt idx="6">
                  <c:v>5</c:v>
                </c:pt>
                <c:pt idx="7">
                  <c:v>4.96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4925712"/>
        <c:axId val="254926104"/>
        <c:axId val="0"/>
      </c:bar3DChart>
      <c:catAx>
        <c:axId val="25492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926104"/>
        <c:crosses val="autoZero"/>
        <c:auto val="1"/>
        <c:lblAlgn val="ctr"/>
        <c:lblOffset val="100"/>
        <c:noMultiLvlLbl val="0"/>
      </c:catAx>
      <c:valAx>
        <c:axId val="254926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92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09.01.2023 ПО 29.12.2023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23733"/>
              </p:ext>
            </p:extLst>
          </p:nvPr>
        </p:nvGraphicFramePr>
        <p:xfrm>
          <a:off x="785786" y="714356"/>
          <a:ext cx="7779144" cy="516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0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12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2404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20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7849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815404"/>
              </p:ext>
            </p:extLst>
          </p:nvPr>
        </p:nvGraphicFramePr>
        <p:xfrm>
          <a:off x="395536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заявки), удобство способа подачи заявки, время ожидания при подаче заявки, 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766</TotalTime>
  <Words>260</Words>
  <Application>Microsoft Office PowerPoint</Application>
  <PresentationFormat>Экран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09.01.2023 ПО 29.12.2023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</dc:title>
  <dc:creator>Бирюкова Наталья Сергеевна</dc:creator>
  <cp:lastModifiedBy>Зимина Галина Евгеньевна</cp:lastModifiedBy>
  <cp:revision>66</cp:revision>
  <dcterms:created xsi:type="dcterms:W3CDTF">2016-02-26T04:16:22Z</dcterms:created>
  <dcterms:modified xsi:type="dcterms:W3CDTF">2024-02-20T08:03:33Z</dcterms:modified>
</cp:coreProperties>
</file>