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955759247953081"/>
          <c:y val="9.6230175338204424E-2"/>
          <c:w val="0.77444644274999008"/>
          <c:h val="0.4721117364432871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'[Microsoft Excel Worksheet.xlsx]Лист1'!$D$6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3000"/>
                    <a:shade val="51000"/>
                    <a:satMod val="130000"/>
                  </a:schemeClr>
                </a:gs>
                <a:gs pos="80000">
                  <a:schemeClr val="accent4">
                    <a:shade val="53000"/>
                    <a:shade val="93000"/>
                    <a:satMod val="130000"/>
                  </a:schemeClr>
                </a:gs>
                <a:gs pos="100000">
                  <a:schemeClr val="accent4">
                    <a:shade val="5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Worksheet.xlsx]Лист1'!$D$7:$D$15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'[Microsoft Excel Worksheet.xlsx]Лист1'!$E$6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76000"/>
                    <a:shade val="51000"/>
                    <a:satMod val="130000"/>
                  </a:schemeClr>
                </a:gs>
                <a:gs pos="80000">
                  <a:schemeClr val="accent4">
                    <a:shade val="76000"/>
                    <a:shade val="93000"/>
                    <a:satMod val="130000"/>
                  </a:schemeClr>
                </a:gs>
                <a:gs pos="100000">
                  <a:schemeClr val="accent4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Worksheet.xlsx]Лист1'!$E$7:$E$15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'[Microsoft Excel Worksheet.xlsx]Лист1'!$F$6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Worksheet.xlsx]Лист1'!$F$7:$F$15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'[Microsoft Excel Worksheet.xlsx]Лист1'!$G$6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7000"/>
                    <a:shade val="51000"/>
                    <a:satMod val="130000"/>
                  </a:schemeClr>
                </a:gs>
                <a:gs pos="80000">
                  <a:schemeClr val="accent4">
                    <a:tint val="77000"/>
                    <a:shade val="93000"/>
                    <a:satMod val="130000"/>
                  </a:schemeClr>
                </a:gs>
                <a:gs pos="100000">
                  <a:schemeClr val="accent4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Worksheet.xlsx]Лист1'!$G$7:$G$15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'[Microsoft Excel Worksheet.xlsx]Лист1'!$H$6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4000"/>
                    <a:shade val="51000"/>
                    <a:satMod val="130000"/>
                  </a:schemeClr>
                </a:gs>
                <a:gs pos="80000">
                  <a:schemeClr val="accent4">
                    <a:tint val="54000"/>
                    <a:shade val="93000"/>
                    <a:satMod val="130000"/>
                  </a:schemeClr>
                </a:gs>
                <a:gs pos="100000">
                  <a:schemeClr val="accent4">
                    <a:tint val="54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Worksheet.xlsx]Лист1'!$H$7:$H$15</c:f>
              <c:numCache>
                <c:formatCode>General</c:formatCode>
                <c:ptCount val="9"/>
                <c:pt idx="0">
                  <c:v>5</c:v>
                </c:pt>
                <c:pt idx="1">
                  <c:v>4.93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4.93</c:v>
                </c:pt>
                <c:pt idx="6">
                  <c:v>5</c:v>
                </c:pt>
                <c:pt idx="7">
                  <c:v>4.96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0583176"/>
        <c:axId val="400586704"/>
        <c:axId val="0"/>
      </c:bar3DChart>
      <c:catAx>
        <c:axId val="400583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0586704"/>
        <c:crosses val="autoZero"/>
        <c:auto val="1"/>
        <c:lblAlgn val="ctr"/>
        <c:lblOffset val="100"/>
        <c:noMultiLvlLbl val="0"/>
      </c:catAx>
      <c:valAx>
        <c:axId val="40058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0583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С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10.01.2022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30.12.2022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31257"/>
              </p:ext>
            </p:extLst>
          </p:nvPr>
        </p:nvGraphicFramePr>
        <p:xfrm>
          <a:off x="785786" y="714356"/>
          <a:ext cx="7779144" cy="516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470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12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690271"/>
              </p:ext>
            </p:extLst>
          </p:nvPr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28 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0"/>
            <a:ext cx="87849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566002"/>
              </p:ext>
            </p:extLst>
          </p:nvPr>
        </p:nvGraphicFramePr>
        <p:xfrm>
          <a:off x="395536" y="836712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3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простоту и доступность информационно- справочных материалов (необходимых для оформления заявки), удобство способа подачи заявки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время ожидания при подаче заявки,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 так же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753</TotalTime>
  <Words>254</Words>
  <Application>Microsoft Office PowerPoint</Application>
  <PresentationFormat>Экран (4:3)</PresentationFormat>
  <Paragraphs>84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10.01.2022 ПО 30.12.2022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   </dc:title>
  <dc:creator>Бирюкова Наталья Сергеевна</dc:creator>
  <cp:lastModifiedBy>Виктория Горбань</cp:lastModifiedBy>
  <cp:revision>63</cp:revision>
  <dcterms:created xsi:type="dcterms:W3CDTF">2016-02-26T04:16:22Z</dcterms:created>
  <dcterms:modified xsi:type="dcterms:W3CDTF">2023-02-13T09:25:06Z</dcterms:modified>
</cp:coreProperties>
</file>