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70829371124489"/>
          <c:y val="3.1015482830984549E-2"/>
          <c:w val="0.75864766323990995"/>
          <c:h val="0.48751463425018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'[Microsoft Excel Worksheet.xlsx]Лист1'!$D$6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'[Microsoft Excel Worksheet.xlsx]Лист1'!$E$6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'[Microsoft Excel Worksheet.xlsx]Лист1'!$F$6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'[Microsoft Excel Worksheet.xlsx]Лист1'!$G$6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'[Microsoft Excel Worksheet.xlsx]Лист1'!$H$6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Excel Worksheet.xlsx]Лист1'!$C$7:$C$15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'[Microsoft Excel Worksheet.xlsx]Лист1'!$H$7:$H$15</c:f>
              <c:numCache>
                <c:formatCode>General</c:formatCode>
                <c:ptCount val="9"/>
                <c:pt idx="0">
                  <c:v>5</c:v>
                </c:pt>
                <c:pt idx="1">
                  <c:v>4.9000000000000004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4.9000000000000004</c:v>
                </c:pt>
                <c:pt idx="6">
                  <c:v>5</c:v>
                </c:pt>
                <c:pt idx="7">
                  <c:v>4.97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0454048"/>
        <c:axId val="267390960"/>
        <c:axId val="0"/>
      </c:bar3DChart>
      <c:catAx>
        <c:axId val="31045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390960"/>
        <c:crosses val="autoZero"/>
        <c:auto val="1"/>
        <c:lblAlgn val="ctr"/>
        <c:lblOffset val="100"/>
        <c:noMultiLvlLbl val="0"/>
      </c:catAx>
      <c:valAx>
        <c:axId val="26739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45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.01.2021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30.12.2021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01874"/>
              </p:ext>
            </p:extLst>
          </p:nvPr>
        </p:nvGraphicFramePr>
        <p:xfrm>
          <a:off x="785786" y="714356"/>
          <a:ext cx="7779144" cy="516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470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12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0253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78497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/>
              <a:t>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977007"/>
              </p:ext>
            </p:extLst>
          </p:nvPr>
        </p:nvGraphicFramePr>
        <p:xfrm>
          <a:off x="-30660" y="836712"/>
          <a:ext cx="8496944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), удобство способа подачи заявки,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670</TotalTime>
  <Words>248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11.01.2021 ПО 30.12.2021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   </dc:title>
  <dc:creator>Бирюкова Наталья Сергеевна</dc:creator>
  <cp:lastModifiedBy>Кирсанова Екатерина Юрьевна</cp:lastModifiedBy>
  <cp:revision>61</cp:revision>
  <dcterms:created xsi:type="dcterms:W3CDTF">2016-02-26T04:16:22Z</dcterms:created>
  <dcterms:modified xsi:type="dcterms:W3CDTF">2022-02-09T05:49:31Z</dcterms:modified>
</cp:coreProperties>
</file>