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7293402584897"/>
          <c:y val="0.14000565438348406"/>
          <c:w val="0.83564253856053028"/>
          <c:h val="0.443676250401055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Лист1!$G$6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Лист1!$H$6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Лист1!$H$7:$H$15</c:f>
              <c:numCache>
                <c:formatCode>General</c:formatCode>
                <c:ptCount val="9"/>
                <c:pt idx="0">
                  <c:v>5</c:v>
                </c:pt>
                <c:pt idx="1">
                  <c:v>4.96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4.83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401296"/>
        <c:axId val="202401688"/>
        <c:axId val="0"/>
      </c:bar3DChart>
      <c:catAx>
        <c:axId val="20240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01688"/>
        <c:crosses val="autoZero"/>
        <c:auto val="1"/>
        <c:lblAlgn val="ctr"/>
        <c:lblOffset val="100"/>
        <c:noMultiLvlLbl val="0"/>
      </c:catAx>
      <c:valAx>
        <c:axId val="20240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09.01.2017 ПО 29.12.2017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3140"/>
              </p:ext>
            </p:extLst>
          </p:nvPr>
        </p:nvGraphicFramePr>
        <p:xfrm>
          <a:off x="785786" y="714356"/>
          <a:ext cx="7779144" cy="529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/>
                </a:tc>
              </a:tr>
              <a:tr h="53915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262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57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596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38671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31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808708"/>
              </p:ext>
            </p:extLst>
          </p:nvPr>
        </p:nvGraphicFramePr>
        <p:xfrm>
          <a:off x="755576" y="404664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время ожидания при подаче заявки и простоту и доступность информационно- справочных материалов (необходимых для оформления заявки), удобство способа оплаты услуг, а так же 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559</TotalTime>
  <Words>249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09.01.2017 ПО 29.12.2017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</dc:title>
  <dc:creator>Бирюкова Наталья Сергеевна</dc:creator>
  <cp:lastModifiedBy>Герман Евгения Александровна</cp:lastModifiedBy>
  <cp:revision>50</cp:revision>
  <dcterms:created xsi:type="dcterms:W3CDTF">2016-02-26T04:16:22Z</dcterms:created>
  <dcterms:modified xsi:type="dcterms:W3CDTF">2018-02-27T06:03:08Z</dcterms:modified>
</cp:coreProperties>
</file>